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6" r:id="rId3"/>
    <p:sldId id="261" r:id="rId4"/>
    <p:sldId id="257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>
        <p:scale>
          <a:sx n="100" d="100"/>
          <a:sy n="100" d="100"/>
        </p:scale>
        <p:origin x="11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mapreduce-client/hadoop-mapreduce-client-core/MapReduceTutorial.html#Prerequisites" TargetMode="External"/><Relationship Id="rId2" Type="http://schemas.openxmlformats.org/officeDocument/2006/relationships/hyperlink" Target="https://youtu.be/MY5uh0EdBWA?si=E4zDABxKee7CmlW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doop.apache.org/docs/stable/hadoop-project-dist/hadoop-common/SingleCluster.html#Setup_passphraseless_ssh" TargetMode="External"/><Relationship Id="rId4" Type="http://schemas.openxmlformats.org/officeDocument/2006/relationships/hyperlink" Target="https://hc.labnet.sfbu.edu/~henry/npu/classes/mapreduce/course/catherine_fang/W5%20-%20Pi%20Computation%20with%20MapReduce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i-math%C3%A9matiques-math-num%C3%A9ros-316619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090A74-5A31-D30B-20FB-04DBB049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4A3C77-C286-E8F0-CF02-4B4F9E006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3" b="726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86C0E-BFFC-668C-967B-45953484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 calculation using MapReduce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2D06C-0C85-21AB-EA0E-927D2F01E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CS570 Big Data Processing Project</a:t>
            </a:r>
          </a:p>
          <a:p>
            <a:r>
              <a:rPr lang="en-US" dirty="0">
                <a:solidFill>
                  <a:schemeClr val="bg2"/>
                </a:solidFill>
              </a:rPr>
              <a:t>By Arsiema Yohannes</a:t>
            </a:r>
          </a:p>
        </p:txBody>
      </p:sp>
    </p:spTree>
    <p:extLst>
      <p:ext uri="{BB962C8B-B14F-4D97-AF65-F5344CB8AC3E}">
        <p14:creationId xmlns:p14="http://schemas.microsoft.com/office/powerpoint/2010/main" val="414122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8D8B545-97AD-001B-EFD0-44A7E2163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8" y="640080"/>
            <a:ext cx="6504773" cy="55778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D83A-D990-9F09-5F98-0B1D9F57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Compile and run java program to generate dots with radius=5, number = 1000</a:t>
            </a:r>
          </a:p>
          <a:p>
            <a:endParaRPr lang="en-US" sz="16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A5F45-AE83-6266-44DB-7C20057D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A10D8-21F7-70E1-7B42-71F020FD0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951"/>
            <a:ext cx="7578282" cy="9283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21CCF-9D14-C524-32FE-919E2361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Copy file from local to Hadoop and check.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5A280C3-6254-7739-754D-C224529EF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507"/>
            <a:ext cx="7620891" cy="14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8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F3E41-BABF-BFDD-DB6C-6D54D9B0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55" y="495300"/>
            <a:ext cx="9601200" cy="4808624"/>
          </a:xfrm>
        </p:spPr>
        <p:txBody>
          <a:bodyPr>
            <a:normAutofit/>
          </a:bodyPr>
          <a:lstStyle/>
          <a:p>
            <a:r>
              <a:rPr lang="en-US" dirty="0"/>
              <a:t>Compile MapReduce program in Hadoop with *.class files created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.jar file with *.class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MapReduce Program with input file and save result in Output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9560-6014-304E-3A6B-7B03F7240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9" y="943750"/>
            <a:ext cx="10872652" cy="939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5D7BA-5E7D-EB61-F1B6-C8AD7ED45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9" y="2217583"/>
            <a:ext cx="10851794" cy="843357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D52B39-9DBD-C78E-1995-3ECBFE685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9" y="3903749"/>
            <a:ext cx="10437996" cy="2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7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A756-EC8D-D758-E4D6-B992E227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083A-04D4-6762-A64E-E893CEE5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6100"/>
            <a:ext cx="9601200" cy="3581400"/>
          </a:xfrm>
        </p:spPr>
        <p:txBody>
          <a:bodyPr/>
          <a:lstStyle/>
          <a:p>
            <a:r>
              <a:rPr lang="en-US" dirty="0"/>
              <a:t>Get output and save to local, the show output.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output (local output folder as command line arguments) from MapReduce Program to compile and run java program to get pi value. 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6B7AA5B-7CF8-9A67-AE8C-85A6E611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6315"/>
            <a:ext cx="5943600" cy="1035685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7D4BF29-ECE3-BF03-1509-3DB27F6A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880292"/>
            <a:ext cx="5943600" cy="12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7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E832-4264-17A2-6BB7-96881CE2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54ADA-684E-8F2E-EAD2-D31977A9B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Since, the PI number is close but a bit off we will try to decrease radius or </a:t>
            </a:r>
            <a:r>
              <a:rPr lang="en-US" dirty="0" err="1"/>
              <a:t>increae</a:t>
            </a:r>
            <a:r>
              <a:rPr lang="en-US" dirty="0"/>
              <a:t> number to see the changes they will make. </a:t>
            </a:r>
          </a:p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Enhancement: Decrease radius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B34F31D-DD92-8EB4-7D60-C4061423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59"/>
          <a:stretch/>
        </p:blipFill>
        <p:spPr>
          <a:xfrm>
            <a:off x="1371600" y="3429000"/>
            <a:ext cx="6022608" cy="19431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86C506-DDD3-5DE0-67E3-F2E73865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559300"/>
            <a:ext cx="7188926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51E2-ECCC-8BF0-FC3B-C94E2B9F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800100"/>
            <a:ext cx="9601200" cy="444500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Enhancement : Increase number.</a:t>
            </a:r>
          </a:p>
          <a:p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Increasing number made the PI number very close. </a:t>
            </a: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9C1464-F339-59FF-E781-42023E7A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b="35151"/>
          <a:stretch/>
        </p:blipFill>
        <p:spPr bwMode="auto">
          <a:xfrm>
            <a:off x="957897" y="1476375"/>
            <a:ext cx="5875671" cy="1952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A28D85-B2C9-1B43-CEA0-66A8B15D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407285"/>
            <a:ext cx="5943600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6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7128-A805-64B3-9B9B-E2D6888B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FB244-2C36-3FC8-0DD1-F5213494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 algorithm is concise and clear that,</a:t>
            </a:r>
          </a:p>
          <a:p>
            <a:pPr lvl="1"/>
            <a:r>
              <a:rPr lang="en-US" dirty="0"/>
              <a:t>N should be large</a:t>
            </a:r>
          </a:p>
          <a:p>
            <a:pPr lvl="1"/>
            <a:r>
              <a:rPr lang="en-US" dirty="0"/>
              <a:t>Points should be chosen uniformly at random</a:t>
            </a:r>
          </a:p>
          <a:p>
            <a:r>
              <a:rPr lang="en-US" dirty="0"/>
              <a:t>Hence, we should increase the the number of random values to get accurate result of Pi.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0598-DB57-6364-DBCA-69B1911C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0767-4C8C-199A-2C14-8DE44242C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Hadoop </a:t>
            </a:r>
            <a:r>
              <a:rPr lang="en-US" sz="2800" dirty="0" err="1">
                <a:hlinkClick r:id="rId2"/>
              </a:rPr>
              <a:t>mapreduce</a:t>
            </a:r>
            <a:r>
              <a:rPr lang="en-US" sz="2800" dirty="0">
                <a:hlinkClick r:id="rId2"/>
              </a:rPr>
              <a:t> to calculate Pi</a:t>
            </a:r>
            <a:endParaRPr lang="en-US" sz="2800" dirty="0"/>
          </a:p>
          <a:p>
            <a:r>
              <a:rPr lang="en-US" sz="2400" b="0" i="0" u="sng" strike="noStrike" dirty="0">
                <a:solidFill>
                  <a:srgbClr val="1C3678"/>
                </a:solidFill>
                <a:effectLst/>
                <a:latin typeface="Lato" panose="020F0502020204030203" pitchFamily="34" charset="0"/>
                <a:hlinkClick r:id="rId3"/>
              </a:rPr>
              <a:t>MapReduce Tutorial</a:t>
            </a:r>
            <a:endParaRPr lang="en-US" sz="2400" b="0" i="0" u="sng" strike="noStrike" dirty="0">
              <a:solidFill>
                <a:srgbClr val="1C3678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400" b="0" i="0" u="sng" strike="noStrike" dirty="0">
                <a:solidFill>
                  <a:srgbClr val="1C3678"/>
                </a:solidFill>
                <a:effectLst/>
                <a:latin typeface="Lato" panose="020F0502020204030203" pitchFamily="34" charset="0"/>
                <a:hlinkClick r:id="rId4"/>
              </a:rPr>
              <a:t>Pi Computation With MapReduce</a:t>
            </a:r>
            <a:endParaRPr 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400" b="0" i="0" u="sng" strike="noStrike" dirty="0">
                <a:solidFill>
                  <a:srgbClr val="1C3678"/>
                </a:solidFill>
                <a:effectLst/>
                <a:latin typeface="Lato" panose="020F0502020204030203" pitchFamily="34" charset="0"/>
                <a:hlinkClick r:id="rId5"/>
              </a:rPr>
              <a:t>Hadoop: Setting up a Single Node Cluster.</a:t>
            </a:r>
            <a:endParaRPr lang="en-US" sz="2800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6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D7DF2-88F8-6B7F-A533-0DB9B3F62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885" y="1080655"/>
            <a:ext cx="4798243" cy="515046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600" b="1" u="sng" dirty="0"/>
              <a:t>Table of Content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Introduction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Design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Implementation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Test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Enhancement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Conclusion</a:t>
            </a:r>
          </a:p>
          <a:p>
            <a:pPr marL="342900" indent="-342900"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US" dirty="0"/>
              <a:t>Reference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BB883-AB3B-BBE4-D200-F12E4210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785" b="-1462"/>
          <a:stretch/>
        </p:blipFill>
        <p:spPr>
          <a:xfrm>
            <a:off x="1371403" y="1409700"/>
            <a:ext cx="4207669" cy="42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7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C95B-5F13-8615-B612-305E494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A108-0107-8272-8685-A168546E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Calculate Pi using Hadoop</a:t>
            </a:r>
          </a:p>
          <a:p>
            <a:r>
              <a:rPr lang="en-US" dirty="0"/>
              <a:t>Note: Hadoop is not ideal for computationally intensive tasks, but this project aims to demonstrate its capabilities</a:t>
            </a:r>
          </a:p>
          <a:p>
            <a:r>
              <a:rPr lang="en-US" dirty="0"/>
              <a:t>Based on a practice question to gain hands-on experience with Hadoop technology</a:t>
            </a:r>
          </a:p>
        </p:txBody>
      </p:sp>
    </p:spTree>
    <p:extLst>
      <p:ext uri="{BB962C8B-B14F-4D97-AF65-F5344CB8AC3E}">
        <p14:creationId xmlns:p14="http://schemas.microsoft.com/office/powerpoint/2010/main" val="134615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A9C2B-8BEA-D687-297B-B9D8D57C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Pi Calculation</a:t>
            </a:r>
          </a:p>
        </p:txBody>
      </p:sp>
      <p:pic>
        <p:nvPicPr>
          <p:cNvPr id="4" name="Google Shape;535;p28">
            <a:extLst>
              <a:ext uri="{FF2B5EF4-FFF2-40B4-BE49-F238E27FC236}">
                <a16:creationId xmlns:a16="http://schemas.microsoft.com/office/drawing/2014/main" id="{66D16880-1334-5B1F-8FA7-CACE1E195A4E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4275" y="720601"/>
            <a:ext cx="6900380" cy="541679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E428-4433-5033-A58B-C96A760D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As the illustrated on the right, the value of pi can be calculated by counting the number of random darts that  falls in the circle and outside the circle.  </a:t>
            </a:r>
          </a:p>
          <a:p>
            <a:endParaRPr lang="en-US" sz="16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5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D65DE-8854-E4EF-68BF-6EA9DF3A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9D69-81DE-A5C0-F344-ED6635E4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Pi Calculation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DF213D-CB4F-BCF0-BFC4-1369C89E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 b="7604"/>
          <a:stretch/>
        </p:blipFill>
        <p:spPr bwMode="auto">
          <a:xfrm>
            <a:off x="634275" y="1488279"/>
            <a:ext cx="6900380" cy="388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D328-47C3-5F72-3B26-A02F8201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How to check if one dart (x,y) lands inside the circle with radius r or not?</a:t>
            </a:r>
          </a:p>
          <a:p>
            <a:pPr marL="0" indent="0">
              <a:buNone/>
            </a:pPr>
            <a:r>
              <a:rPr lang="en-US" sz="1600"/>
              <a:t>(x - center_x)2 + (y - center_y)2 compare r2</a:t>
            </a:r>
          </a:p>
          <a:p>
            <a:pPr marL="0" indent="0">
              <a:buNone/>
            </a:pPr>
            <a:r>
              <a:rPr lang="en-US" sz="1600"/>
              <a:t> </a:t>
            </a:r>
          </a:p>
          <a:p>
            <a:r>
              <a:rPr lang="en-US" sz="1600"/>
              <a:t>Inside: if compare is &lt;</a:t>
            </a:r>
          </a:p>
          <a:p>
            <a:r>
              <a:rPr lang="en-US" sz="1600"/>
              <a:t>Outside: if compare is &gt;</a:t>
            </a:r>
          </a:p>
          <a:p>
            <a:r>
              <a:rPr lang="en-US" sz="1600"/>
              <a:t>On the circle: if compare is =</a:t>
            </a:r>
          </a:p>
          <a:p>
            <a:endParaRPr lang="en-US" sz="1600"/>
          </a:p>
        </p:txBody>
      </p:sp>
      <p:sp>
        <p:nvSpPr>
          <p:cNvPr id="104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4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5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5D1C2-7C1A-D72A-9C36-EA8D9AF1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Design</a:t>
            </a:r>
          </a:p>
        </p:txBody>
      </p:sp>
      <p:sp>
        <p:nvSpPr>
          <p:cNvPr id="206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88BA79-2946-1008-1120-AFF65D9C02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2142087"/>
            <a:ext cx="5659222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6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B2079-CAC5-4C00-52CB-2AEF44E4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6661D-CFF6-E47C-63DB-3470B76C9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33"/>
            <a:ext cx="7080640" cy="74346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3C2D5-C855-6845-5D39-EA979D844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5" y="0"/>
            <a:ext cx="5164697" cy="419631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B2F2-F03A-1AA7-3CFD-5AD22DD81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278246"/>
            <a:ext cx="4718989" cy="1841856"/>
          </a:xfrm>
        </p:spPr>
        <p:txBody>
          <a:bodyPr>
            <a:normAutofit/>
          </a:bodyPr>
          <a:lstStyle/>
          <a:p>
            <a:r>
              <a:rPr lang="en-US" sz="1800"/>
              <a:t>GCP</a:t>
            </a:r>
          </a:p>
          <a:p>
            <a:r>
              <a:rPr lang="en-US" sz="1800"/>
              <a:t>Hadoop</a:t>
            </a:r>
          </a:p>
          <a:p>
            <a:r>
              <a:rPr lang="en-US" sz="1800"/>
              <a:t>Java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2A12-CDC4-CC3D-8AC1-8E60A81D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BD5B-C68A-2797-F00F-53A23D3D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 java files.</a:t>
            </a:r>
          </a:p>
          <a:p>
            <a:pPr lvl="1"/>
            <a:r>
              <a:rPr lang="en-US" dirty="0" err="1"/>
              <a:t>GenerateDots.java</a:t>
            </a:r>
            <a:r>
              <a:rPr lang="en-US" dirty="0"/>
              <a:t> : Java Program to generate random dot pairs with command line arguments taken in as radius and number of pairs. Output format: x y radius</a:t>
            </a:r>
          </a:p>
          <a:p>
            <a:pPr lvl="1"/>
            <a:r>
              <a:rPr lang="en-US" dirty="0" err="1"/>
              <a:t>CalculatePiMR.java</a:t>
            </a:r>
            <a:r>
              <a:rPr lang="en-US" dirty="0"/>
              <a:t>: Map(), Reduce() and main() for MapReduce</a:t>
            </a:r>
          </a:p>
          <a:p>
            <a:pPr lvl="1"/>
            <a:r>
              <a:rPr lang="en-US" dirty="0" err="1"/>
              <a:t>CalculatePi.java</a:t>
            </a:r>
            <a:r>
              <a:rPr lang="en-US" dirty="0"/>
              <a:t>: Java Program to calculate pi value with MapReduce result taken in by reading the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5539B07-5D97-CE97-B544-760365A7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5" r="2" b="27915"/>
          <a:stretch/>
        </p:blipFill>
        <p:spPr>
          <a:xfrm>
            <a:off x="5450529" y="3263116"/>
            <a:ext cx="6741471" cy="3594884"/>
          </a:xfrm>
          <a:prstGeom prst="rect">
            <a:avLst/>
          </a:prstGeom>
        </p:spPr>
      </p:pic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48621A6-CA7E-2FF9-0DA2-F345990586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0" b="1"/>
          <a:stretch/>
        </p:blipFill>
        <p:spPr>
          <a:xfrm>
            <a:off x="1754330" y="10"/>
            <a:ext cx="6760897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094" y="160868"/>
            <a:ext cx="3355039" cy="2941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069977"/>
            <a:ext cx="1432595" cy="201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08FE022-EE83-3002-9569-9E9CA6DB12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3755"/>
          <a:stretch/>
        </p:blipFill>
        <p:spPr>
          <a:xfrm>
            <a:off x="1754330" y="4069977"/>
            <a:ext cx="3535331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3087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70</TotalTime>
  <Words>431</Words>
  <Application>Microsoft Macintosh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Franklin Gothic Book</vt:lpstr>
      <vt:lpstr>Lato</vt:lpstr>
      <vt:lpstr>Wingdings</vt:lpstr>
      <vt:lpstr>Crop</vt:lpstr>
      <vt:lpstr>Pi calculation using MapReduce</vt:lpstr>
      <vt:lpstr>PowerPoint Presentation</vt:lpstr>
      <vt:lpstr>Introduction</vt:lpstr>
      <vt:lpstr>Pi Calculation</vt:lpstr>
      <vt:lpstr>Pi Calculation</vt:lpstr>
      <vt:lpstr>Design</vt:lpstr>
      <vt:lpstr>Implementation</vt:lpstr>
      <vt:lpstr>Implementation </vt:lpstr>
      <vt:lpstr>PowerPoint Presentation</vt:lpstr>
      <vt:lpstr>PowerPoint Presentation</vt:lpstr>
      <vt:lpstr>PowerPoint Presentation</vt:lpstr>
      <vt:lpstr>PowerPoint Presentation</vt:lpstr>
      <vt:lpstr>Test</vt:lpstr>
      <vt:lpstr>Enhancement </vt:lpstr>
      <vt:lpstr>PowerPoint Presentation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calculation using MapReduce</dc:title>
  <dc:creator>20039</dc:creator>
  <cp:lastModifiedBy>20039</cp:lastModifiedBy>
  <cp:revision>2</cp:revision>
  <dcterms:created xsi:type="dcterms:W3CDTF">2024-06-05T23:23:08Z</dcterms:created>
  <dcterms:modified xsi:type="dcterms:W3CDTF">2024-06-06T00:33:22Z</dcterms:modified>
</cp:coreProperties>
</file>